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37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3DB6748-051C-4F17-96F1-E99053FE011B}" type="datetimeFigureOut">
              <a:rPr lang="en-US" smtClean="0"/>
              <a:t>8/30/2024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5CEFDF9-1AE6-4FD7-8304-84D8E606186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3DB6748-051C-4F17-96F1-E99053FE011B}" type="datetimeFigureOut">
              <a:rPr lang="en-US" smtClean="0"/>
              <a:t>8/30/2024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CEFDF9-1AE6-4FD7-8304-84D8E606186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3DB6748-051C-4F17-96F1-E99053FE011B}" type="datetimeFigureOut">
              <a:rPr lang="en-US" smtClean="0"/>
              <a:t>8/30/2024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CEFDF9-1AE6-4FD7-8304-84D8E606186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3DB6748-051C-4F17-96F1-E99053FE011B}" type="datetimeFigureOut">
              <a:rPr lang="en-US" smtClean="0"/>
              <a:t>8/30/2024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CEFDF9-1AE6-4FD7-8304-84D8E606186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3DB6748-051C-4F17-96F1-E99053FE011B}" type="datetimeFigureOut">
              <a:rPr lang="en-US" smtClean="0"/>
              <a:t>8/30/2024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CEFDF9-1AE6-4FD7-8304-84D8E606186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3DB6748-051C-4F17-96F1-E99053FE011B}" type="datetimeFigureOut">
              <a:rPr lang="en-US" smtClean="0"/>
              <a:t>8/30/2024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CEFDF9-1AE6-4FD7-8304-84D8E606186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3DB6748-051C-4F17-96F1-E99053FE011B}" type="datetimeFigureOut">
              <a:rPr lang="en-US" smtClean="0"/>
              <a:t>8/30/2024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CEFDF9-1AE6-4FD7-8304-84D8E606186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3DB6748-051C-4F17-96F1-E99053FE011B}" type="datetimeFigureOut">
              <a:rPr lang="en-US" smtClean="0"/>
              <a:t>8/30/2024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CEFDF9-1AE6-4FD7-8304-84D8E606186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DB6748-051C-4F17-96F1-E99053FE011B}" type="datetimeFigureOut">
              <a:rPr lang="en-US" smtClean="0"/>
              <a:t>8/30/2024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CEFDF9-1AE6-4FD7-8304-84D8E606186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3DB6748-051C-4F17-96F1-E99053FE011B}" type="datetimeFigureOut">
              <a:rPr lang="en-US" smtClean="0"/>
              <a:t>8/30/2024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CEFDF9-1AE6-4FD7-8304-84D8E606186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3DB6748-051C-4F17-96F1-E99053FE011B}" type="datetimeFigureOut">
              <a:rPr lang="en-US" smtClean="0"/>
              <a:t>8/30/2024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C5CEFDF9-1AE6-4FD7-8304-84D8E606186F}"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3DB6748-051C-4F17-96F1-E99053FE011B}" type="datetimeFigureOut">
              <a:rPr lang="en-US" smtClean="0"/>
              <a:t>8/30/2024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5CEFDF9-1AE6-4FD7-8304-84D8E606186F}"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ro-RO" dirty="0" smtClean="0"/>
              <a:t>ERASMUS –GRECIA 2024</a:t>
            </a:r>
            <a:endParaRPr lang="en-US" dirty="0"/>
          </a:p>
        </p:txBody>
      </p:sp>
      <p:sp>
        <p:nvSpPr>
          <p:cNvPr id="3" name="Subtitle 2"/>
          <p:cNvSpPr>
            <a:spLocks noGrp="1"/>
          </p:cNvSpPr>
          <p:nvPr>
            <p:ph type="subTitle" idx="1"/>
          </p:nvPr>
        </p:nvSpPr>
        <p:spPr/>
        <p:txBody>
          <a:bodyPr>
            <a:normAutofit/>
          </a:bodyPr>
          <a:lstStyle/>
          <a:p>
            <a:pPr algn="ctr"/>
            <a:r>
              <a:rPr lang="ro-RO" sz="3200" dirty="0" smtClean="0"/>
              <a:t>INCLUSIVE CLASSROOM THROUGH  ICT</a:t>
            </a:r>
            <a:endParaRPr lang="en-US" sz="3200" dirty="0"/>
          </a:p>
        </p:txBody>
      </p:sp>
    </p:spTree>
    <p:extLst>
      <p:ext uri="{BB962C8B-B14F-4D97-AF65-F5344CB8AC3E}">
        <p14:creationId xmlns:p14="http://schemas.microsoft.com/office/powerpoint/2010/main" val="1701619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389208"/>
          </a:xfrm>
        </p:spPr>
        <p:txBody>
          <a:bodyPr>
            <a:noAutofit/>
          </a:bodyPr>
          <a:lstStyle/>
          <a:p>
            <a:r>
              <a:rPr lang="ro-RO" sz="4000" dirty="0" smtClean="0"/>
              <a:t>Școala Gimnazială Movila Banului beneficiază alături de alte 4 școli din Județul Buzău de finanțare europeană pentru mobilități Erasmus+ în domeniul Educație Școlară în cadrul consorțiului cu Inspectoratul școlar Județean Buzău.</a:t>
            </a:r>
            <a:br>
              <a:rPr lang="ro-RO" sz="4000" dirty="0" smtClean="0"/>
            </a:br>
            <a:r>
              <a:rPr lang="ro-RO" sz="4000" dirty="0" smtClean="0"/>
              <a:t/>
            </a:r>
            <a:br>
              <a:rPr lang="ro-RO" sz="4000" dirty="0" smtClean="0"/>
            </a:br>
            <a:endParaRPr lang="en-US" sz="4000" dirty="0"/>
          </a:p>
        </p:txBody>
      </p:sp>
      <p:sp>
        <p:nvSpPr>
          <p:cNvPr id="3" name="Content Placeholder 2"/>
          <p:cNvSpPr>
            <a:spLocks noGrp="1"/>
          </p:cNvSpPr>
          <p:nvPr>
            <p:ph idx="1"/>
          </p:nvPr>
        </p:nvSpPr>
        <p:spPr>
          <a:xfrm flipV="1">
            <a:off x="457200" y="6324600"/>
            <a:ext cx="8229600" cy="128736"/>
          </a:xfrm>
        </p:spPr>
        <p:txBody>
          <a:bodyPr>
            <a:normAutofit fontScale="25000" lnSpcReduction="20000"/>
          </a:bodyPr>
          <a:lstStyle/>
          <a:p>
            <a:pPr marL="0" indent="0">
              <a:buNone/>
            </a:pPr>
            <a:endParaRPr lang="en-US" sz="2000" dirty="0"/>
          </a:p>
        </p:txBody>
      </p:sp>
    </p:spTree>
    <p:extLst>
      <p:ext uri="{BB962C8B-B14F-4D97-AF65-F5344CB8AC3E}">
        <p14:creationId xmlns:p14="http://schemas.microsoft.com/office/powerpoint/2010/main" val="2262824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8229600" cy="4896544"/>
          </a:xfrm>
        </p:spPr>
        <p:txBody>
          <a:bodyPr>
            <a:normAutofit fontScale="90000"/>
          </a:bodyPr>
          <a:lstStyle/>
          <a:p>
            <a:r>
              <a:rPr lang="ro-RO" sz="2700" dirty="0" smtClean="0"/>
              <a:t/>
            </a:r>
            <a:br>
              <a:rPr lang="ro-RO" sz="2700" dirty="0" smtClean="0"/>
            </a:br>
            <a:r>
              <a:rPr lang="ro-RO" sz="2700" dirty="0"/>
              <a:t/>
            </a:r>
            <a:br>
              <a:rPr lang="ro-RO" sz="2700" dirty="0"/>
            </a:br>
            <a:r>
              <a:rPr lang="ro-RO" sz="2700" dirty="0" smtClean="0"/>
              <a:t>A treia mobilitate a avut loc în Insula Evia, Grecia în perioada 20-27 iulie 2024. Alături de colegi din Grecia, Slovacia și Italia, cadrele didactice au participat la cursul „Inclusive classroom through ICT”cu scopul de a alinia actul educațional la standardele europene</a:t>
            </a:r>
            <a:r>
              <a:rPr lang="ro-RO" sz="4900" dirty="0" smtClean="0"/>
              <a:t>. </a:t>
            </a:r>
            <a:br>
              <a:rPr lang="ro-RO" sz="4900" dirty="0" smtClean="0"/>
            </a:br>
            <a:r>
              <a:rPr lang="ro-RO" dirty="0"/>
              <a:t/>
            </a:r>
            <a:br>
              <a:rPr lang="ro-RO" dirty="0"/>
            </a:br>
            <a:r>
              <a:rPr lang="ro-RO" dirty="0" smtClean="0"/>
              <a:t/>
            </a:r>
            <a:br>
              <a:rPr lang="ro-RO" dirty="0" smtClean="0"/>
            </a:br>
            <a:endParaRPr lang="en-US" dirty="0"/>
          </a:p>
        </p:txBody>
      </p:sp>
      <p:sp>
        <p:nvSpPr>
          <p:cNvPr id="3" name="Content Placeholder 2"/>
          <p:cNvSpPr>
            <a:spLocks noGrp="1"/>
          </p:cNvSpPr>
          <p:nvPr>
            <p:ph idx="1"/>
          </p:nvPr>
        </p:nvSpPr>
        <p:spPr>
          <a:xfrm flipV="1">
            <a:off x="457200" y="6324600"/>
            <a:ext cx="8229600" cy="56728"/>
          </a:xfrm>
        </p:spPr>
        <p:txBody>
          <a:bodyPr>
            <a:normAutofit fontScale="25000" lnSpcReduction="20000"/>
          </a:bodyPr>
          <a:lstStyle/>
          <a:p>
            <a:endParaRPr lang="ro-RO" dirty="0" smtClean="0"/>
          </a:p>
          <a:p>
            <a:endParaRPr lang="ro-RO" dirty="0" smtClean="0"/>
          </a:p>
          <a:p>
            <a:pPr marL="0" indent="0">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11760" y="3223436"/>
            <a:ext cx="4392488" cy="3240360"/>
          </a:xfrm>
          <a:prstGeom prst="rect">
            <a:avLst/>
          </a:prstGeom>
        </p:spPr>
      </p:pic>
    </p:spTree>
    <p:extLst>
      <p:ext uri="{BB962C8B-B14F-4D97-AF65-F5344CB8AC3E}">
        <p14:creationId xmlns:p14="http://schemas.microsoft.com/office/powerpoint/2010/main" val="1700709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dirty="0" smtClean="0"/>
              <a:t>Obiectivele activităților în cadrul programului:</a:t>
            </a:r>
            <a:endParaRPr lang="en-US" dirty="0"/>
          </a:p>
        </p:txBody>
      </p:sp>
      <p:sp>
        <p:nvSpPr>
          <p:cNvPr id="3" name="Content Placeholder 2"/>
          <p:cNvSpPr>
            <a:spLocks noGrp="1"/>
          </p:cNvSpPr>
          <p:nvPr>
            <p:ph idx="1"/>
          </p:nvPr>
        </p:nvSpPr>
        <p:spPr/>
        <p:txBody>
          <a:bodyPr/>
          <a:lstStyle/>
          <a:p>
            <a:r>
              <a:rPr lang="ro-RO" dirty="0" smtClean="0"/>
              <a:t>Schimbul de bune practici în ceea ce privește sistemul de predare;</a:t>
            </a:r>
          </a:p>
          <a:p>
            <a:r>
              <a:rPr lang="ro-RO" dirty="0" smtClean="0"/>
              <a:t>Promovarea valorilor europene privind incluziunea ,diversitatea,toleranța , egalitatea șanselor la educație;</a:t>
            </a:r>
          </a:p>
          <a:p>
            <a:r>
              <a:rPr lang="ro-RO" dirty="0" smtClean="0"/>
              <a:t>Îmbunătățirea calității predăriiși învățării prin folosirea tehnologiilor inovatoare;</a:t>
            </a:r>
          </a:p>
          <a:p>
            <a:pPr marL="0" indent="0">
              <a:buNone/>
            </a:pPr>
            <a:endParaRPr lang="en-US" dirty="0"/>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0250" y="4509120"/>
            <a:ext cx="5143500" cy="2348880"/>
          </a:xfrm>
          <a:prstGeom prst="rect">
            <a:avLst/>
          </a:prstGeom>
        </p:spPr>
      </p:pic>
    </p:spTree>
    <p:extLst>
      <p:ext uri="{BB962C8B-B14F-4D97-AF65-F5344CB8AC3E}">
        <p14:creationId xmlns:p14="http://schemas.microsoft.com/office/powerpoint/2010/main" val="3914348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533224"/>
          </a:xfrm>
        </p:spPr>
        <p:txBody>
          <a:bodyPr>
            <a:normAutofit/>
          </a:bodyPr>
          <a:lstStyle/>
          <a:p>
            <a:r>
              <a:rPr lang="ro-RO" sz="3200" dirty="0" smtClean="0"/>
              <a:t>Activitățile din cadrul programului au fost proiectate astfel încât să încurajeze creativitatea în procesul instructiv-educativ, abordarea metodelor inovative , integrarea elevilor din categorii defavorizate.</a:t>
            </a:r>
            <a:br>
              <a:rPr lang="ro-RO" sz="3200" dirty="0" smtClean="0"/>
            </a:br>
            <a:r>
              <a:rPr lang="ro-RO" sz="3200" dirty="0"/>
              <a:t/>
            </a:r>
            <a:br>
              <a:rPr lang="ro-RO" sz="3200" dirty="0"/>
            </a:br>
            <a:r>
              <a:rPr lang="ro-RO" sz="3200" dirty="0" smtClean="0"/>
              <a:t/>
            </a:r>
            <a:br>
              <a:rPr lang="ro-RO" sz="3200" dirty="0" smtClean="0"/>
            </a:br>
            <a:r>
              <a:rPr lang="ro-RO" dirty="0" smtClean="0"/>
              <a:t/>
            </a:r>
            <a:br>
              <a:rPr lang="ro-RO" dirty="0" smtClean="0"/>
            </a:br>
            <a:endParaRPr lang="en-US" dirty="0"/>
          </a:p>
        </p:txBody>
      </p:sp>
      <p:pic>
        <p:nvPicPr>
          <p:cNvPr id="7" name="Content Placeholder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47664" y="3789040"/>
            <a:ext cx="5400600" cy="2664296"/>
          </a:xfrm>
        </p:spPr>
      </p:pic>
    </p:spTree>
    <p:extLst>
      <p:ext uri="{BB962C8B-B14F-4D97-AF65-F5344CB8AC3E}">
        <p14:creationId xmlns:p14="http://schemas.microsoft.com/office/powerpoint/2010/main" val="4273581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533224"/>
          </a:xfrm>
        </p:spPr>
        <p:txBody>
          <a:bodyPr>
            <a:normAutofit/>
          </a:bodyPr>
          <a:lstStyle/>
          <a:p>
            <a:r>
              <a:rPr lang="ro-RO" sz="2800" dirty="0" smtClean="0"/>
              <a:t>Competențele dobândite pe parcursul activităților vor fi implementate în practica educațională atât în procesul de predare ,cât și în cel de evaluare prin utilizarea mijloacelor digitale și aplicațiilor ,ce au rolul de a facilita interactivitatea lecțiilor la clasă.</a:t>
            </a:r>
            <a:br>
              <a:rPr lang="ro-RO" sz="2800" dirty="0" smtClean="0"/>
            </a:br>
            <a:r>
              <a:rPr lang="ro-RO" sz="2800" dirty="0"/>
              <a:t/>
            </a:r>
            <a:br>
              <a:rPr lang="ro-RO" sz="2800" dirty="0"/>
            </a:br>
            <a:r>
              <a:rPr lang="ro-RO" sz="2800" dirty="0" smtClean="0"/>
              <a:t/>
            </a:r>
            <a:br>
              <a:rPr lang="ro-RO" sz="2800" dirty="0" smtClean="0"/>
            </a:br>
            <a:r>
              <a:rPr lang="ro-RO" sz="2800" dirty="0"/>
              <a:t/>
            </a:r>
            <a:br>
              <a:rPr lang="ro-RO" sz="2800" dirty="0"/>
            </a:br>
            <a:r>
              <a:rPr lang="ro-RO" sz="2800" dirty="0" smtClean="0"/>
              <a:t/>
            </a:r>
            <a:br>
              <a:rPr lang="ro-RO" sz="2800" dirty="0" smtClean="0"/>
            </a:br>
            <a:r>
              <a:rPr lang="ro-RO" sz="2800" dirty="0"/>
              <a:t/>
            </a:r>
            <a:br>
              <a:rPr lang="ro-RO" sz="2800" dirty="0"/>
            </a:br>
            <a:r>
              <a:rPr lang="ro-RO" sz="2800" dirty="0" smtClean="0"/>
              <a:t/>
            </a:r>
            <a:br>
              <a:rPr lang="ro-RO" sz="2800" dirty="0" smtClean="0"/>
            </a:br>
            <a:endParaRPr lang="en-US" sz="2800" dirty="0"/>
          </a:p>
        </p:txBody>
      </p:sp>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645709" y="3356992"/>
            <a:ext cx="5852582" cy="2967608"/>
          </a:xfrm>
        </p:spPr>
      </p:pic>
    </p:spTree>
    <p:extLst>
      <p:ext uri="{BB962C8B-B14F-4D97-AF65-F5344CB8AC3E}">
        <p14:creationId xmlns:p14="http://schemas.microsoft.com/office/powerpoint/2010/main" val="1949663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533224"/>
          </a:xfrm>
        </p:spPr>
        <p:txBody>
          <a:bodyPr>
            <a:noAutofit/>
          </a:bodyPr>
          <a:lstStyle/>
          <a:p>
            <a:r>
              <a:rPr lang="ro-RO" sz="4000" dirty="0" smtClean="0"/>
              <a:t>Programul Erasmus+ și Furnizorul de cursuri Edu2grow au oferit oportunitatea ca Școala Gimnazială Movila Banului să se implice în scrierea și implementarea unor proiecte europene, „Opening doors towards education for disadvantaged students” fiind depus chiar în acest an în luna februarie.</a:t>
            </a:r>
            <a:endParaRPr lang="en-US" sz="4000" dirty="0"/>
          </a:p>
        </p:txBody>
      </p:sp>
      <p:sp>
        <p:nvSpPr>
          <p:cNvPr id="3" name="Content Placeholder 2"/>
          <p:cNvSpPr>
            <a:spLocks noGrp="1"/>
          </p:cNvSpPr>
          <p:nvPr>
            <p:ph idx="1"/>
          </p:nvPr>
        </p:nvSpPr>
        <p:spPr>
          <a:xfrm>
            <a:off x="457200" y="6278880"/>
            <a:ext cx="8229600" cy="45719"/>
          </a:xfrm>
        </p:spPr>
        <p:txBody>
          <a:bodyPr>
            <a:normAutofit fontScale="25000" lnSpcReduction="20000"/>
          </a:bodyPr>
          <a:lstStyle/>
          <a:p>
            <a:endParaRPr lang="en-US" dirty="0"/>
          </a:p>
        </p:txBody>
      </p:sp>
    </p:spTree>
    <p:extLst>
      <p:ext uri="{BB962C8B-B14F-4D97-AF65-F5344CB8AC3E}">
        <p14:creationId xmlns:p14="http://schemas.microsoft.com/office/powerpoint/2010/main" val="29380933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73</TotalTime>
  <Words>194</Words>
  <Application>Microsoft Office PowerPoint</Application>
  <PresentationFormat>On-screen Show (4:3)</PresentationFormat>
  <Paragraphs>12</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Flow</vt:lpstr>
      <vt:lpstr>ERASMUS –GRECIA 2024</vt:lpstr>
      <vt:lpstr>Școala Gimnazială Movila Banului beneficiază alături de alte 4 școli din Județul Buzău de finanțare europeană pentru mobilități Erasmus+ în domeniul Educație Școlară în cadrul consorțiului cu Inspectoratul școlar Județean Buzău.  </vt:lpstr>
      <vt:lpstr>  A treia mobilitate a avut loc în Insula Evia, Grecia în perioada 20-27 iulie 2024. Alături de colegi din Grecia, Slovacia și Italia, cadrele didactice au participat la cursul „Inclusive classroom through ICT”cu scopul de a alinia actul educațional la standardele europene.    </vt:lpstr>
      <vt:lpstr>Obiectivele activităților în cadrul programului:</vt:lpstr>
      <vt:lpstr>Activitățile din cadrul programului au fost proiectate astfel încât să încurajeze creativitatea în procesul instructiv-educativ, abordarea metodelor inovative , integrarea elevilor din categorii defavorizate.    </vt:lpstr>
      <vt:lpstr>Competențele dobândite pe parcursul activităților vor fi implementate în practica educațională atât în procesul de predare ,cât și în cel de evaluare prin utilizarea mijloacelor digitale și aplicațiilor ,ce au rolul de a facilita interactivitatea lecțiilor la clasă.       </vt:lpstr>
      <vt:lpstr>Programul Erasmus+ și Furnizorul de cursuri Edu2grow au oferit oportunitatea ca Școala Gimnazială Movila Banului să se implice în scrierea și implementarea unor proiecte europene, „Opening doors towards education for disadvantaged students” fiind depus chiar în acest an în luna februarie.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ERASMUS –GRECIA 2024</dc:title>
  <dc:creator>Stefania</dc:creator>
  <cp:lastModifiedBy>Stefania</cp:lastModifiedBy>
  <cp:revision>8</cp:revision>
  <dcterms:created xsi:type="dcterms:W3CDTF">2024-08-29T19:28:54Z</dcterms:created>
  <dcterms:modified xsi:type="dcterms:W3CDTF">2024-08-30T06:38:12Z</dcterms:modified>
</cp:coreProperties>
</file>